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026" name="Презентация" r:id="rId3" imgW="4335651" imgH="3250560" progId="PowerPoint.Show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Презентация Microsoft Office PowerPoint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2015-01-15T10:21:50Z</dcterms:created>
  <dcterms:modified xsi:type="dcterms:W3CDTF">2015-01-15T10:22:29Z</dcterms:modified>
</cp:coreProperties>
</file>